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90"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6" autoAdjust="0"/>
    <p:restoredTop sz="94660"/>
  </p:normalViewPr>
  <p:slideViewPr>
    <p:cSldViewPr snapToGrid="0">
      <p:cViewPr varScale="1">
        <p:scale>
          <a:sx n="97" d="100"/>
          <a:sy n="97" d="100"/>
        </p:scale>
        <p:origin x="90"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4334CC-4314-4B8C-ABD3-31A8015A024A}"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1719145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334CC-4314-4B8C-ABD3-31A8015A024A}"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3916530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334CC-4314-4B8C-ABD3-31A8015A024A}"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355680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334CC-4314-4B8C-ABD3-31A8015A024A}"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4105110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4334CC-4314-4B8C-ABD3-31A8015A024A}" type="datetimeFigureOut">
              <a:rPr lang="en-US" smtClean="0"/>
              <a:t>10/9/2016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30591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4334CC-4314-4B8C-ABD3-31A8015A024A}"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4262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4334CC-4314-4B8C-ABD3-31A8015A024A}" type="datetimeFigureOut">
              <a:rPr lang="en-US" smtClean="0"/>
              <a:t>10/9/2016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91777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4334CC-4314-4B8C-ABD3-31A8015A024A}" type="datetimeFigureOut">
              <a:rPr lang="en-US" smtClean="0"/>
              <a:t>10/9/2016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271719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334CC-4314-4B8C-ABD3-31A8015A024A}" type="datetimeFigureOut">
              <a:rPr lang="en-US" smtClean="0"/>
              <a:t>10/9/2016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302757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4334CC-4314-4B8C-ABD3-31A8015A024A}"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419351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4334CC-4314-4B8C-ABD3-31A8015A024A}" type="datetimeFigureOut">
              <a:rPr lang="en-US" smtClean="0"/>
              <a:t>10/9/2016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01836-F49E-41FD-83CE-C3C12A6E10A8}" type="slidenum">
              <a:rPr lang="en-US" smtClean="0"/>
              <a:t>‹#›</a:t>
            </a:fld>
            <a:endParaRPr lang="en-US"/>
          </a:p>
        </p:txBody>
      </p:sp>
    </p:spTree>
    <p:extLst>
      <p:ext uri="{BB962C8B-B14F-4D97-AF65-F5344CB8AC3E}">
        <p14:creationId xmlns:p14="http://schemas.microsoft.com/office/powerpoint/2010/main" val="172733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334CC-4314-4B8C-ABD3-31A8015A024A}" type="datetimeFigureOut">
              <a:rPr lang="en-US" smtClean="0"/>
              <a:t>10/9/2016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01836-F49E-41FD-83CE-C3C12A6E10A8}" type="slidenum">
              <a:rPr lang="en-US" smtClean="0"/>
              <a:t>‹#›</a:t>
            </a:fld>
            <a:endParaRPr lang="en-US"/>
          </a:p>
        </p:txBody>
      </p:sp>
    </p:spTree>
    <p:extLst>
      <p:ext uri="{BB962C8B-B14F-4D97-AF65-F5344CB8AC3E}">
        <p14:creationId xmlns:p14="http://schemas.microsoft.com/office/powerpoint/2010/main" val="2600942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steve@sunsetgarbag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latin typeface="+mn-lt"/>
              </a:rPr>
              <a:t>LTEP Application Seminar</a:t>
            </a:r>
          </a:p>
        </p:txBody>
      </p:sp>
      <p:sp>
        <p:nvSpPr>
          <p:cNvPr id="3" name="Subtitle 2"/>
          <p:cNvSpPr>
            <a:spLocks noGrp="1"/>
          </p:cNvSpPr>
          <p:nvPr>
            <p:ph type="subTitle" idx="1"/>
          </p:nvPr>
        </p:nvSpPr>
        <p:spPr/>
        <p:txBody>
          <a:bodyPr/>
          <a:lstStyle/>
          <a:p>
            <a:r>
              <a:rPr lang="en-US" dirty="0"/>
              <a:t>October 8, 2016</a:t>
            </a:r>
          </a:p>
        </p:txBody>
      </p:sp>
    </p:spTree>
    <p:extLst>
      <p:ext uri="{BB962C8B-B14F-4D97-AF65-F5344CB8AC3E}">
        <p14:creationId xmlns:p14="http://schemas.microsoft.com/office/powerpoint/2010/main" val="453081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 – Error Message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4355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3 - Top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771729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3 - Bottom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747308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4 - Top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129194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4 - Bottom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427040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5 - Letter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374019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inserted – 5000 characters - max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370032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inserted and signed  </a:t>
            </a:r>
            <a:br>
              <a:rPr lang="en-US" dirty="0"/>
            </a:br>
            <a:r>
              <a:rPr lang="en-US" dirty="0"/>
              <a:t>SCROLL to the BOTTOM to make sure it fits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526168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6 - Parent letter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508932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7 – Picture page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51402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mail and link – This is the first thing that you receives that starts the process</a:t>
            </a:r>
          </a:p>
        </p:txBody>
      </p:sp>
      <p:sp>
        <p:nvSpPr>
          <p:cNvPr id="3" name="Content Placeholder 2"/>
          <p:cNvSpPr>
            <a:spLocks noGrp="1"/>
          </p:cNvSpPr>
          <p:nvPr>
            <p:ph idx="1"/>
          </p:nvPr>
        </p:nvSpPr>
        <p:spPr/>
        <p:txBody>
          <a:bodyPr>
            <a:normAutofit fontScale="40000" lnSpcReduction="20000"/>
          </a:bodyPr>
          <a:lstStyle/>
          <a:p>
            <a:r>
              <a:rPr lang="en-US" dirty="0"/>
              <a:t>Congratulations on your selection as a Rotary exchange student by the Rotarians of District 5100, and welcome to the beginning of a unique, life-changing journey.            </a:t>
            </a:r>
          </a:p>
          <a:p>
            <a:r>
              <a:rPr lang="en-US" dirty="0"/>
              <a:t>               </a:t>
            </a:r>
          </a:p>
          <a:p>
            <a:r>
              <a:rPr lang="en-US" dirty="0"/>
              <a:t>Please register with us by using the following link, which has been created uniquely for you:      </a:t>
            </a:r>
          </a:p>
          <a:p>
            <a:r>
              <a:rPr lang="en-US" dirty="0"/>
              <a:t>               </a:t>
            </a:r>
          </a:p>
          <a:p>
            <a:r>
              <a:rPr lang="en-US" dirty="0">
                <a:highlight>
                  <a:srgbClr val="FFFF00"/>
                </a:highlight>
              </a:rPr>
              <a:t>The link has ben removed from this slide but in should be in the email sent to you.  </a:t>
            </a:r>
            <a:r>
              <a:rPr lang="en-US" dirty="0"/>
              <a:t>     </a:t>
            </a:r>
          </a:p>
          <a:p>
            <a:r>
              <a:rPr lang="en-US" dirty="0"/>
              <a:t>               </a:t>
            </a:r>
          </a:p>
          <a:p>
            <a:r>
              <a:rPr lang="en-US" dirty="0"/>
              <a:t>This registration process will provide District 5100 with the necessary information to contact you and your parents. You can start and stop while completing this application. You will need to know you log in and password to come back to the application after you start. Do not start a new application after you have started the process. I hope you can make it to the application seminar on Saturday, October 8, 2016.       </a:t>
            </a:r>
          </a:p>
          <a:p>
            <a:r>
              <a:rPr lang="en-US" dirty="0"/>
              <a:t>               </a:t>
            </a:r>
          </a:p>
          <a:p>
            <a:r>
              <a:rPr lang="en-US" dirty="0"/>
              <a:t>I know you are excited to learn which country will host you next year, and anxious to get started on the process. We share your excitement, and look forward to meeting you soon.                </a:t>
            </a:r>
          </a:p>
          <a:p>
            <a:r>
              <a:rPr lang="en-US" dirty="0"/>
              <a:t>               </a:t>
            </a:r>
          </a:p>
          <a:p>
            <a:r>
              <a:rPr lang="en-US" dirty="0"/>
              <a:t>It is very important that you continue to check your e-mail regularly, as vital messages and notifications will be sent to the e-mail address we have on file for you. If you change your e-mail address, let us know right away. And if you do not already have your own e-mail address (for example, if this message is going to a parent's e-mail), then it is required that you obtain one of your own immediately. Look into Google G-mail, Yahoo, or Hotmail for free e-mail accounts that will be accessible anywhere in the world.</a:t>
            </a:r>
          </a:p>
          <a:p>
            <a:r>
              <a:rPr lang="en-US" dirty="0"/>
              <a:t>               </a:t>
            </a:r>
          </a:p>
          <a:p>
            <a:r>
              <a:rPr lang="en-US" dirty="0"/>
              <a:t>If you have any questions, please contact your sponsor District Outbound Coordinator, Steve Schwab (</a:t>
            </a:r>
            <a:r>
              <a:rPr lang="en-US" dirty="0">
                <a:hlinkClick r:id="rId2"/>
              </a:rPr>
              <a:t>steve@sunsetgarbage.com</a:t>
            </a:r>
            <a:r>
              <a:rPr lang="en-US" dirty="0"/>
              <a:t>).   </a:t>
            </a:r>
          </a:p>
          <a:p>
            <a:r>
              <a:rPr lang="en-US" dirty="0"/>
              <a:t>               </a:t>
            </a:r>
          </a:p>
          <a:p>
            <a:r>
              <a:rPr lang="en-US" dirty="0"/>
              <a:t>Again, congratulations and welcome to Rotary Youth Exchange!</a:t>
            </a:r>
          </a:p>
          <a:p>
            <a:endParaRPr lang="en-US" dirty="0"/>
          </a:p>
        </p:txBody>
      </p:sp>
    </p:spTree>
    <p:extLst>
      <p:ext uri="{BB962C8B-B14F-4D97-AF65-F5344CB8AC3E}">
        <p14:creationId xmlns:p14="http://schemas.microsoft.com/office/powerpoint/2010/main" val="2748719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7 – Picture added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4144698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8 - Pictures</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2848108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Pictures with captions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9416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10 – Submit page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390986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 Complete – Can be updated later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806517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Email that you receive after you submit Part 1 of the application. It has links - one to the required forms and one to the school reference.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134156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link takes you to this page – Required Documents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99305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form -  BLUE INK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357799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Form – BLUE INK</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3517144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Rules/Release Page – BLUE INK</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231602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Application</a:t>
            </a:r>
            <a:r>
              <a:rPr lang="en-US" dirty="0"/>
              <a:t> </a:t>
            </a:r>
            <a:r>
              <a:rPr lang="en-US" sz="2200" dirty="0"/>
              <a:t>Link Page – This is the page that will appear when you click or enter the application link in the email you were sent. Click on the “Ste Me Up” tab. </a:t>
            </a:r>
          </a:p>
        </p:txBody>
      </p:sp>
      <p:pic>
        <p:nvPicPr>
          <p:cNvPr id="4" name="Content Placeholder 3"/>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2627559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Club Endorsement Form – Guarantee</a:t>
            </a:r>
            <a:br>
              <a:rPr lang="en-US" dirty="0"/>
            </a:br>
            <a:r>
              <a:rPr lang="en-US" dirty="0"/>
              <a:t>Get all the information first – make two copies</a:t>
            </a:r>
            <a:br>
              <a:rPr lang="en-US" dirty="0"/>
            </a:br>
            <a:r>
              <a:rPr lang="en-US" dirty="0"/>
              <a:t>BLUE INK for all signatures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167304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Host Family Referral form – Clubs need this help – Upload and Give a copy to your sponsor club.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747368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School Reference Link – Get person’s information first – Name, Phone Number, Email Address and School. You can have more than one reference, just do this process again.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543969"/>
            <a:ext cx="5181600" cy="2914649"/>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969"/>
            <a:ext cx="5181600" cy="2914649"/>
          </a:xfrm>
        </p:spPr>
      </p:pic>
    </p:spTree>
    <p:extLst>
      <p:ext uri="{BB962C8B-B14F-4D97-AF65-F5344CB8AC3E}">
        <p14:creationId xmlns:p14="http://schemas.microsoft.com/office/powerpoint/2010/main" val="47408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The email you receive when you sign into the  YEAH (Youth Exchange Administrative Hub) system. This email has your temporary password to enter into the application process. Everyone’s is different.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27344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 Page 1 - Top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82908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1 - Bottom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77614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2 - Top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84153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2 - Middle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2035662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2 - Bottom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3158575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329</Words>
  <Application>Microsoft Office PowerPoint</Application>
  <PresentationFormat>Widescreen</PresentationFormat>
  <Paragraphs>48</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LTEP Application Seminar</vt:lpstr>
      <vt:lpstr>The mail and link – This is the first thing that you receives that starts the process</vt:lpstr>
      <vt:lpstr>Application Link Page – This is the page that will appear when you click or enter the application link in the email you were sent. Click on the “Ste Me Up” tab. </vt:lpstr>
      <vt:lpstr>The email you receive when you sign into the  YEAH (Youth Exchange Administrative Hub) system. This email has your temporary password to enter into the application process. Everyone’s is different. </vt:lpstr>
      <vt:lpstr>Application – Page 1 - Top</vt:lpstr>
      <vt:lpstr>Page 1 - Bottom</vt:lpstr>
      <vt:lpstr>Page 2 - Top</vt:lpstr>
      <vt:lpstr>Page 2 - Middle</vt:lpstr>
      <vt:lpstr>Page 2 - Bottom</vt:lpstr>
      <vt:lpstr>Page 2 – Error Message </vt:lpstr>
      <vt:lpstr>Page 3 - Top</vt:lpstr>
      <vt:lpstr>Page 3 - Bottom</vt:lpstr>
      <vt:lpstr>Page 4 - Top</vt:lpstr>
      <vt:lpstr>Page 4 - Bottom</vt:lpstr>
      <vt:lpstr>Page 5 - Letter</vt:lpstr>
      <vt:lpstr>Letter inserted – 5000 characters - max</vt:lpstr>
      <vt:lpstr>Letter inserted and signed   SCROLL to the BOTTOM to make sure it fits</vt:lpstr>
      <vt:lpstr>Page 6 - Parent letter </vt:lpstr>
      <vt:lpstr>Page 7 – Picture page</vt:lpstr>
      <vt:lpstr>Page 7 – Picture added</vt:lpstr>
      <vt:lpstr>Page 8 - Pictures</vt:lpstr>
      <vt:lpstr>Pictures with captions</vt:lpstr>
      <vt:lpstr>Page 10 – Submit page</vt:lpstr>
      <vt:lpstr>Part 1 – Complete – Can be updated later</vt:lpstr>
      <vt:lpstr>Email that you receive after you submit Part 1 of the application. It has links - one to the required forms and one to the school reference. </vt:lpstr>
      <vt:lpstr>First link takes you to this page – Required Documents</vt:lpstr>
      <vt:lpstr>Medical form -  BLUE INK </vt:lpstr>
      <vt:lpstr>Dental Form – BLUE INK</vt:lpstr>
      <vt:lpstr>Rules/Release Page – BLUE INK</vt:lpstr>
      <vt:lpstr>Club Endorsement Form – Guarantee Get all the information first – make two copies BLUE INK for all signatures </vt:lpstr>
      <vt:lpstr>Host Family Referral form – Clubs need this help – Upload and Give a copy to your sponsor club. </vt:lpstr>
      <vt:lpstr>School Reference Link – Get person’s information first – Name, Phone Number, Email Address and School. You can have more than one reference, just do this process again.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LTEP Application Seminar</dc:title>
  <dc:creator>Steve</dc:creator>
  <cp:lastModifiedBy>Steve</cp:lastModifiedBy>
  <cp:revision>11</cp:revision>
  <dcterms:created xsi:type="dcterms:W3CDTF">2016-10-06T01:29:53Z</dcterms:created>
  <dcterms:modified xsi:type="dcterms:W3CDTF">2016-10-09T20:19:28Z</dcterms:modified>
</cp:coreProperties>
</file>